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6"/>
  </p:notesMasterIdLst>
  <p:handoutMasterIdLst>
    <p:handoutMasterId r:id="rId7"/>
  </p:handoutMasterIdLst>
  <p:sldIdLst>
    <p:sldId id="256" r:id="rId2"/>
    <p:sldId id="259" r:id="rId3"/>
    <p:sldId id="257" r:id="rId4"/>
    <p:sldId id="260" r:id="rId5"/>
  </p:sldIdLst>
  <p:sldSz cx="12192000" cy="6858000"/>
  <p:notesSz cx="6858000" cy="9779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63E785-131A-41D4-9571-8EFE5A6F9AF9}" v="11" dt="2023-05-31T07:32:41.8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163E785-131A-41D4-9571-8EFE5A6F9AF9}"/>
    <pc:docChg chg="modSld">
      <pc:chgData name="Narelle Wheaton" userId="6e1b2b30-480e-4f91-806b-6735d5b9e446" providerId="ADAL" clId="{4163E785-131A-41D4-9571-8EFE5A6F9AF9}" dt="2023-05-31T07:32:41.847" v="23" actId="1076"/>
      <pc:docMkLst>
        <pc:docMk/>
      </pc:docMkLst>
      <pc:sldChg chg="modSp mod">
        <pc:chgData name="Narelle Wheaton" userId="6e1b2b30-480e-4f91-806b-6735d5b9e446" providerId="ADAL" clId="{4163E785-131A-41D4-9571-8EFE5A6F9AF9}" dt="2023-05-31T07:32:12.777" v="17" actId="1076"/>
        <pc:sldMkLst>
          <pc:docMk/>
          <pc:sldMk cId="0" sldId="256"/>
        </pc:sldMkLst>
        <pc:spChg chg="mod">
          <ac:chgData name="Narelle Wheaton" userId="6e1b2b30-480e-4f91-806b-6735d5b9e446" providerId="ADAL" clId="{4163E785-131A-41D4-9571-8EFE5A6F9AF9}" dt="2023-05-31T07:32:12.777" v="17" actId="1076"/>
          <ac:spMkLst>
            <pc:docMk/>
            <pc:sldMk cId="0" sldId="256"/>
            <ac:spMk id="3074" creationId="{F7A79724-4B55-6614-2F91-475FBF033897}"/>
          </ac:spMkLst>
        </pc:spChg>
      </pc:sldChg>
      <pc:sldChg chg="modSp mod">
        <pc:chgData name="Narelle Wheaton" userId="6e1b2b30-480e-4f91-806b-6735d5b9e446" providerId="ADAL" clId="{4163E785-131A-41D4-9571-8EFE5A6F9AF9}" dt="2023-05-31T07:32:05.018" v="16" actId="1076"/>
        <pc:sldMkLst>
          <pc:docMk/>
          <pc:sldMk cId="0" sldId="257"/>
        </pc:sldMkLst>
        <pc:spChg chg="mod">
          <ac:chgData name="Narelle Wheaton" userId="6e1b2b30-480e-4f91-806b-6735d5b9e446" providerId="ADAL" clId="{4163E785-131A-41D4-9571-8EFE5A6F9AF9}" dt="2023-05-31T07:32:05.018" v="16" actId="1076"/>
          <ac:spMkLst>
            <pc:docMk/>
            <pc:sldMk cId="0" sldId="257"/>
            <ac:spMk id="5122" creationId="{19F53B6C-84D2-918E-98DC-6A3EC0C4CD4E}"/>
          </ac:spMkLst>
        </pc:spChg>
      </pc:sldChg>
      <pc:sldChg chg="modSp mod">
        <pc:chgData name="Narelle Wheaton" userId="6e1b2b30-480e-4f91-806b-6735d5b9e446" providerId="ADAL" clId="{4163E785-131A-41D4-9571-8EFE5A6F9AF9}" dt="2023-05-31T07:30:56.221" v="9" actId="1076"/>
        <pc:sldMkLst>
          <pc:docMk/>
          <pc:sldMk cId="0" sldId="259"/>
        </pc:sldMkLst>
        <pc:spChg chg="mod">
          <ac:chgData name="Narelle Wheaton" userId="6e1b2b30-480e-4f91-806b-6735d5b9e446" providerId="ADAL" clId="{4163E785-131A-41D4-9571-8EFE5A6F9AF9}" dt="2023-05-31T07:30:56.221" v="9" actId="1076"/>
          <ac:spMkLst>
            <pc:docMk/>
            <pc:sldMk cId="0" sldId="259"/>
            <ac:spMk id="4098" creationId="{CEC63F16-EEC5-8C2C-E449-C4BBEACF501A}"/>
          </ac:spMkLst>
        </pc:spChg>
      </pc:sldChg>
      <pc:sldChg chg="modSp mod">
        <pc:chgData name="Narelle Wheaton" userId="6e1b2b30-480e-4f91-806b-6735d5b9e446" providerId="ADAL" clId="{4163E785-131A-41D4-9571-8EFE5A6F9AF9}" dt="2023-05-31T07:32:41.847" v="23" actId="1076"/>
        <pc:sldMkLst>
          <pc:docMk/>
          <pc:sldMk cId="0" sldId="260"/>
        </pc:sldMkLst>
        <pc:spChg chg="mod">
          <ac:chgData name="Narelle Wheaton" userId="6e1b2b30-480e-4f91-806b-6735d5b9e446" providerId="ADAL" clId="{4163E785-131A-41D4-9571-8EFE5A6F9AF9}" dt="2023-05-31T07:32:41.847" v="23" actId="1076"/>
          <ac:spMkLst>
            <pc:docMk/>
            <pc:sldMk cId="0" sldId="260"/>
            <ac:spMk id="6146" creationId="{028B1803-A661-EB66-C56D-A99C617A63B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FB111B6-5749-5B13-F230-DA1FC131ABF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5C76C0E-CB38-E93C-B228-4D6DC2FB997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858838"/>
            <a:ext cx="60706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E20DC-4E5A-AFF4-7A17-8E06B1589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4BBF5-AF7D-F961-E991-0A8E6312C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A9CF4A-E9EF-81A8-A20C-EC24CDBF0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8E9F3-3B62-4B28-9C09-339F669D76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557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F268DA-102B-7688-75EE-69489C549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F853A6-F4B3-AB9E-BD76-5EBF2A59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02CB8-1BD9-6AAD-5F0D-EF44CF299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C238A-F303-45B9-83D5-1BDA292AC0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5642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CB31CC-A65F-4BCC-7E48-40E63D66D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BED036-5593-AFE3-6D54-DD94B264F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E228B2-8506-045C-1C85-3AC8EAA23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E0BBB-318A-4F5C-85F0-7D46DD6B53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5053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CBDDD9-1255-9C77-3C12-9032E97DF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A4271-E3F7-17C6-62D2-68EDB3C51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966924-8598-0905-3848-295C1B607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C0C88-020B-4A6D-9ECB-84243018F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4833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E48F4-F6FB-F2D1-DCD6-4332124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86172-92F5-7F79-971F-BFCE5C488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65E8E1-33BE-FB65-4C90-B132AFACB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E5F6A-DBFE-4B82-A673-59AA135FC0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5786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5BC45D8-266D-9F0D-51C1-4207CC465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628AE9D-04A8-C8DE-2DA3-DC22A9FCE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CE1D22-7831-941E-F73C-7B54F45BD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0834E-81BF-4E7C-A1CB-453839A629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3314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4C0E3CD-1C42-EDCA-26F3-8D48A262C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DAC2897-9BE4-785A-9A2D-56BE6104B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17F7DD9-BD15-038C-5F0C-54994A2B8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DE9B3-62E8-4F26-A243-1A41D0E5B4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0085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8F6DB78-AED2-056F-C143-D6A384536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170C132-4AF1-FF8E-20CA-8AEAAEEA4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D767BA4-612A-1D6C-5134-8F01C2F52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CDE40-667D-41CA-8E3E-3C74C9CA3C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8989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0329F82-878F-C92F-2135-3671AC218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29AFA1C-5F9D-2444-3E60-E0A6C2246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C1F8979-554A-2271-1A9F-EE6F5F2F2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0534C-3DE0-417E-9692-C3DEDE194A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9091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5F182C7-FB8F-9C0E-94EF-5C322B1BE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89C159E-CDCD-C28C-5DCA-3670FCDCF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E0C8E2-BE2F-565B-2246-E7F1DD0CE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F6450-27D4-44B4-97F5-927D193BF9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4819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11A63A6-97F8-20AF-1205-87E921629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7552908-D5CA-D824-3BFE-483FF810F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92A4C3E-2C5F-B159-3525-CFB11083E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2BF03-06FD-483A-97E7-E6225050C6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9122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93BE7-4984-4BD8-F117-E822D68817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05471A0-24E0-EB8A-2ED3-641F9726B0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E316FE-0022-B462-DC1A-18A131E150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55883-448F-C34C-4B40-BD82F7A5D9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A715F-D2DC-F434-0E98-802ABDDA20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CB814E-3A17-45CE-8BDB-01ECB28AFC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7A79724-4B55-6614-2F91-475FBF03389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76400" y="2223046"/>
            <a:ext cx="8839200" cy="2411908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Blessing, </a:t>
            </a:r>
            <a:r>
              <a:rPr lang="en-US" altLang="en-US" sz="4000" dirty="0" err="1">
                <a:solidFill>
                  <a:schemeClr val="tx1"/>
                </a:solidFill>
              </a:rPr>
              <a:t>Honour</a:t>
            </a:r>
            <a:r>
              <a:rPr lang="en-US" altLang="en-US" sz="4000" dirty="0">
                <a:solidFill>
                  <a:schemeClr val="tx1"/>
                </a:solidFill>
              </a:rPr>
              <a:t> Glory to the Lamb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Holy, Righteous worthy is the Lamb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Blessing, </a:t>
            </a:r>
            <a:r>
              <a:rPr lang="en-US" altLang="en-US" sz="4000" dirty="0" err="1">
                <a:solidFill>
                  <a:schemeClr val="tx1"/>
                </a:solidFill>
              </a:rPr>
              <a:t>Honour</a:t>
            </a:r>
            <a:r>
              <a:rPr lang="en-US" altLang="en-US" sz="4000" dirty="0">
                <a:solidFill>
                  <a:schemeClr val="tx1"/>
                </a:solidFill>
              </a:rPr>
              <a:t> Glory to the Lamb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Holy, Righteous worthy is the Lamb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CEC63F16-EEC5-8C2C-E449-C4BBEACF50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76400" y="2240855"/>
            <a:ext cx="8839200" cy="2376289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Blessing, </a:t>
            </a:r>
            <a:r>
              <a:rPr lang="en-US" altLang="en-US" sz="4000" dirty="0" err="1">
                <a:solidFill>
                  <a:schemeClr val="tx1"/>
                </a:solidFill>
              </a:rPr>
              <a:t>Honour</a:t>
            </a:r>
            <a:r>
              <a:rPr lang="en-US" altLang="en-US" sz="4000" dirty="0">
                <a:solidFill>
                  <a:schemeClr val="tx1"/>
                </a:solidFill>
              </a:rPr>
              <a:t> Glory to the Lamb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Holy, Righteous worthy is the Lamb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Blessing, </a:t>
            </a:r>
            <a:r>
              <a:rPr lang="en-US" altLang="en-US" sz="4000" dirty="0" err="1">
                <a:solidFill>
                  <a:schemeClr val="tx1"/>
                </a:solidFill>
              </a:rPr>
              <a:t>Honour</a:t>
            </a:r>
            <a:r>
              <a:rPr lang="en-US" altLang="en-US" sz="4000" dirty="0">
                <a:solidFill>
                  <a:schemeClr val="tx1"/>
                </a:solidFill>
              </a:rPr>
              <a:t> Glory to the Lamb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Holy, Righteous worthy is the Lamb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9F53B6C-84D2-918E-98DC-6A3EC0C4CD4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95500" y="2230574"/>
            <a:ext cx="8001000" cy="2396852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Death could not hold Him down for 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He is risen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Seated upon the throne He is the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Lamb of God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28B1803-A661-EB66-C56D-A99C617A63B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48656" y="2247959"/>
            <a:ext cx="8294688" cy="2362082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Death could not hold Him down for 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He is risen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Seated upon the throne He is the </a:t>
            </a:r>
          </a:p>
          <a:p>
            <a:pPr marL="342900" indent="-342900" eaLnBrk="1" hangingPunct="1">
              <a:spcBef>
                <a:spcPts val="0"/>
              </a:spcBef>
            </a:pPr>
            <a:r>
              <a:rPr lang="en-US" altLang="en-US" sz="4000" dirty="0">
                <a:solidFill>
                  <a:schemeClr val="tx1"/>
                </a:solidFill>
              </a:rPr>
              <a:t>Lamb of God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9560B6E8-1728-9712-6C59-1572B52B2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949950"/>
            <a:ext cx="2659063" cy="63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500"/>
              <a:t>CCLI Song # 1001179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500"/>
              <a:t>David Reidy | Geoff Bullock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500"/>
              <a:t>© 1990 Geoff Bullock Music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500"/>
              <a:t>Word Music, LLC *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500"/>
              <a:t>Universal Music - Brentwood Benson Publishing (Admin. by SHOUT! Music Publishing Australia)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500" i="1"/>
              <a:t>For use solely with the SongSelect® </a:t>
            </a:r>
            <a:r>
              <a:rPr lang="en-AU" altLang="en-US" sz="500" i="1">
                <a:hlinkClick r:id="rId2"/>
              </a:rPr>
              <a:t>Terms of Use</a:t>
            </a:r>
            <a:r>
              <a:rPr lang="en-AU" altLang="en-US" sz="500" i="1"/>
              <a:t>. All rights reserved. </a:t>
            </a:r>
            <a:r>
              <a:rPr lang="en-AU" altLang="en-US" sz="500" i="1">
                <a:hlinkClick r:id="rId3"/>
              </a:rPr>
              <a:t>www.ccli.com</a:t>
            </a:r>
            <a:endParaRPr lang="en-AU" altLang="en-US" sz="500" i="1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500"/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46300595</TotalTime>
  <Pages>2</Pages>
  <Words>174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Blessing Honour, worthy is the </dc:title>
  <dc:subject>Geoff Bullock</dc:subject>
  <dc:creator>Brian Pratt</dc:creator>
  <cp:keywords/>
  <dc:description/>
  <cp:lastModifiedBy>Narelle Wheaton</cp:lastModifiedBy>
  <cp:revision>7</cp:revision>
  <cp:lastPrinted>1601-01-01T00:00:00Z</cp:lastPrinted>
  <dcterms:created xsi:type="dcterms:W3CDTF">1998-10-15T02:46:43Z</dcterms:created>
  <dcterms:modified xsi:type="dcterms:W3CDTF">2023-05-31T07:32:46Z</dcterms:modified>
</cp:coreProperties>
</file>